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6"/>
  </p:notes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  <p:sldId id="264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67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8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3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28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4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4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30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2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4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3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 fontScale="90000"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 fontScale="90000"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66B9E0C-3AEA-CB46-BBBF-3F45555283D3}" vid="{D8354D1D-AAA6-E049-9EEE-29B78D8811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606</Words>
  <Application>Microsoft Macintosh PowerPoint</Application>
  <PresentationFormat>Widescreen</PresentationFormat>
  <Paragraphs>137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Rockwell</vt:lpstr>
      <vt:lpstr>Rockwell Condensed</vt:lpstr>
      <vt:lpstr>Rockwell Extra Bold</vt:lpstr>
      <vt:lpstr>Wingdings</vt:lpstr>
      <vt:lpstr>Wood Type</vt:lpstr>
      <vt:lpstr>Spring 2017 data analysis</vt:lpstr>
      <vt:lpstr>Research Questions</vt:lpstr>
      <vt:lpstr>Hypotheses</vt:lpstr>
      <vt:lpstr>Line Plot of scores in 4 dimensions</vt:lpstr>
      <vt:lpstr>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20</cp:revision>
  <dcterms:created xsi:type="dcterms:W3CDTF">2022-04-24T12:00:58Z</dcterms:created>
  <dcterms:modified xsi:type="dcterms:W3CDTF">2022-04-24T14:28:13Z</dcterms:modified>
</cp:coreProperties>
</file>